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1A1E"/>
    <a:srgbClr val="18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5ED004CA-7005-8E21-9236-D3E249114377}"/>
              </a:ext>
            </a:extLst>
          </p:cNvPr>
          <p:cNvSpPr/>
          <p:nvPr userDrawn="1"/>
        </p:nvSpPr>
        <p:spPr>
          <a:xfrm>
            <a:off x="8264444" y="-2"/>
            <a:ext cx="897615" cy="6857999"/>
          </a:xfrm>
          <a:custGeom>
            <a:avLst/>
            <a:gdLst/>
            <a:ahLst/>
            <a:cxnLst/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851A1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02FC238-1C14-60C9-2F03-A899300DEB8D}"/>
              </a:ext>
            </a:extLst>
          </p:cNvPr>
          <p:cNvGrpSpPr/>
          <p:nvPr userDrawn="1"/>
        </p:nvGrpSpPr>
        <p:grpSpPr>
          <a:xfrm rot="5400000">
            <a:off x="5278188" y="2992187"/>
            <a:ext cx="6858000" cy="873625"/>
            <a:chOff x="-19444219" y="-12701"/>
            <a:chExt cx="28387471" cy="656432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980D445-06AB-0B7B-0011-F0180F379C83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-5550502" y="-13850015"/>
              <a:ext cx="600030" cy="28387461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939AECF4-AE79-F6EA-D30C-2BEB1599FB0A}"/>
                </a:ext>
              </a:extLst>
            </p:cNvPr>
            <p:cNvSpPr/>
            <p:nvPr/>
          </p:nvSpPr>
          <p:spPr>
            <a:xfrm rot="16200000">
              <a:off x="-5430610" y="-14026310"/>
              <a:ext cx="360248" cy="28387465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8376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3860453-7F79-A832-B29E-9DE735C6E96C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-5427538" y="-14009674"/>
              <a:ext cx="354109" cy="2838747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DAF0B31-2B6D-4106-5C9E-4AF4AC874C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17" y="5627751"/>
            <a:ext cx="6392057" cy="109615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550275-1890-EE58-10FA-4BB5C6F74C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53704" y="5661825"/>
            <a:ext cx="1135779" cy="106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5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891" y="435429"/>
            <a:ext cx="751549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891" y="3991429"/>
            <a:ext cx="751549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884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025" y="322217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85214" y="3382917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738" y="4183017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65078" y="124874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56315" y="255563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4295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866" y="1618480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8866" y="4213940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3288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4779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408" y="383178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0157" y="3786778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0158" y="4301026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5292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3625" y="2160590"/>
            <a:ext cx="7268462" cy="34651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21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6130" y="426719"/>
            <a:ext cx="1229856" cy="500742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051" y="426719"/>
            <a:ext cx="6527436" cy="5007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24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EE87827-D696-D8BB-5E9B-A91323B28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6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458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28" y="609600"/>
            <a:ext cx="7245532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5028" y="2064795"/>
            <a:ext cx="3352803" cy="38831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7492" y="2064796"/>
            <a:ext cx="335280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359" y="609600"/>
            <a:ext cx="6818810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5359" y="2160983"/>
            <a:ext cx="322217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5359" y="2737247"/>
            <a:ext cx="3222169" cy="32020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9" y="2160983"/>
            <a:ext cx="322217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737247"/>
            <a:ext cx="3222170" cy="32020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60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609600"/>
            <a:ext cx="7471955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9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571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5350" y="410422"/>
            <a:ext cx="4231528" cy="537206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188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39" y="4696097"/>
            <a:ext cx="669689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8239" y="505097"/>
            <a:ext cx="6696892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8239" y="5262835"/>
            <a:ext cx="6696892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45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14">
            <a:extLst>
              <a:ext uri="{FF2B5EF4-FFF2-40B4-BE49-F238E27FC236}">
                <a16:creationId xmlns:a16="http://schemas.microsoft.com/office/drawing/2014/main" id="{615C6E65-4047-7970-96BF-6E21792E8563}"/>
              </a:ext>
            </a:extLst>
          </p:cNvPr>
          <p:cNvSpPr/>
          <p:nvPr userDrawn="1"/>
        </p:nvSpPr>
        <p:spPr>
          <a:xfrm>
            <a:off x="8270375" y="-2"/>
            <a:ext cx="891685" cy="6857999"/>
          </a:xfrm>
          <a:custGeom>
            <a:avLst/>
            <a:gdLst/>
            <a:ahLst/>
            <a:cxnLst/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851A1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 rot="5400000">
            <a:off x="5278188" y="2992187"/>
            <a:ext cx="6858000" cy="873625"/>
            <a:chOff x="-19444219" y="-12701"/>
            <a:chExt cx="28387471" cy="656432"/>
          </a:xfrm>
        </p:grpSpPr>
        <p:cxnSp>
          <p:nvCxnSpPr>
            <p:cNvPr id="8" name="Straight Connector 7"/>
            <p:cNvCxnSpPr>
              <a:cxnSpLocks/>
            </p:cNvCxnSpPr>
            <p:nvPr/>
          </p:nvCxnSpPr>
          <p:spPr>
            <a:xfrm rot="16200000" flipH="1" flipV="1">
              <a:off x="-5550502" y="-13850015"/>
              <a:ext cx="600030" cy="28387461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 14"/>
            <p:cNvSpPr/>
            <p:nvPr/>
          </p:nvSpPr>
          <p:spPr>
            <a:xfrm rot="16200000">
              <a:off x="-5430610" y="-14026310"/>
              <a:ext cx="360248" cy="28387465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8376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cxnSp>
          <p:nvCxnSpPr>
            <p:cNvPr id="9" name="Straight Connector 8"/>
            <p:cNvCxnSpPr>
              <a:cxnSpLocks/>
            </p:cNvCxnSpPr>
            <p:nvPr/>
          </p:nvCxnSpPr>
          <p:spPr>
            <a:xfrm rot="16200000" flipH="1" flipV="1">
              <a:off x="-5427538" y="-14009674"/>
              <a:ext cx="354109" cy="2838747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3625" y="609600"/>
            <a:ext cx="7236705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625" y="2160590"/>
            <a:ext cx="7268462" cy="36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7" name="Picture 26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F8AC6FE-2958-470B-7FBD-7A9E0B15DC0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17" y="5644788"/>
            <a:ext cx="6392057" cy="109615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F388D12-4A43-98BC-1B2E-05F1EFB59DFD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693458" y="5678862"/>
            <a:ext cx="1135779" cy="106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7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130000"/>
        <a:buFontTx/>
        <a:buBlip>
          <a:blip r:embed="rId20"/>
        </a:buBlip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C18B8-9C47-3535-6E3E-F01628D700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DF28D-F98E-0DB6-3C33-DF66AD3218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618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A AA PowerPoint Template.pptx" id="{3849B829-6AF7-4D32-8149-81037D5459A3}" vid="{296E156B-0A9D-4D32-AF80-3B0C080478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Kendra Tidwell</dc:creator>
  <cp:lastModifiedBy>Kendra Tidwell</cp:lastModifiedBy>
  <cp:revision>1</cp:revision>
  <dcterms:created xsi:type="dcterms:W3CDTF">2023-08-28T19:39:51Z</dcterms:created>
  <dcterms:modified xsi:type="dcterms:W3CDTF">2023-08-28T19:40:10Z</dcterms:modified>
</cp:coreProperties>
</file>